
<file path=[Content_Types].xml><?xml version="1.0" encoding="utf-8"?>
<Types xmlns="http://schemas.openxmlformats.org/package/2006/content-types">
  <Default Extension="gif" ContentType="image/gif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0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gif>
</file>

<file path=ppt/media/image5.gif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C2C2FE-5DB4-4D7D-AF3C-4278642DBE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EAA537-C3E1-40E1-A33D-3F2574712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D04FAA-4085-435A-870E-66A995B24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60D9D6-00EE-436D-A9AB-3600CBA33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43CED6-30AA-4E73-ACDF-855FD5B90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973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A8724-85C5-4DDE-8FAD-D10A7FE6C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A87028E-34DC-4A8F-A830-AADF45BB07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810CE1-90D5-45E3-A46B-899925825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442FEF-EBE3-4529-8B23-C45C11D2F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FE2D56-1B2F-4EE5-BB4E-D2774DC8A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3864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127E7AB-AB69-420F-BE09-9926150F8B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65B8AEB-9780-4B49-AF8C-88FFB22D08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8C2C8E-6BA6-407C-921E-476709E0D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949BF3-8013-473C-B3F2-00FC29464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18B212-462C-49B6-ACC4-D332AF3C1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2140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F990B9-F537-47DF-997F-EFFCF5EB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D00BED-6B1B-45E6-90FF-97009A1CB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BE9EA70-FD1B-4E91-88BF-30F78EAE1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88C61C7-F14B-42E0-A551-853F9631C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853756-BC74-4611-A832-2054F4834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8260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82D392-BB93-48AD-8672-B9AAC3057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6F1C3F0-79D8-4B68-90D4-BE6B83ADF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480328-66DE-4B22-9FCB-0545E7F6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67A738-BFD5-4603-973A-91CD349E1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FFBAE4-2FF7-4F9E-B59F-1A7429C6E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4336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BB5287-03AE-4E8D-A839-B633F7B7C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68FDD6-8CF5-49A8-82BC-0EC4E118A9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F77DEDC-5000-44E5-9C0F-F6C46EAFE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0D78EF5-EB31-406C-ACE7-7D286638E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C5E5E7-6CC8-42D4-AC17-E91D752EA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60D21E3-DA7F-479D-88B2-46865F9E0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9606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9F166-D8AA-4A76-99F3-AF8BA4AC3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667705-1869-4023-BCBC-27C2955DB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AA93DE-729E-4F18-BCFA-B7D5948B41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3D3199B-77D6-4097-8AF3-0AD18D1A3E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4121913-FA67-46F0-B6FA-F0F167BCB0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BC0437F-FE74-4B96-8FB0-E479AE8C4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0C1D32F-AE0D-4FB8-B6E7-C6C15A7E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A4AEAF9-18FF-407C-8D80-4AF7BF766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0986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062EB1-78B4-4AC2-A34F-75FBDF150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03FE096-2F12-4FC9-87B1-CFEDA5A95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E44D3E2-840C-4262-9D63-956E9DB6A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D78DC58-C635-40B8-A9BD-2143E1E5A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7344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D757907-8D33-4EAD-A5F2-687EBACEE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4BC7BDA-0180-46CB-85E3-BDCE27EB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EEC9630-CFD7-4B2C-A61C-FFA97FE13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2943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A3CC0F-53D7-4B50-87C2-2C21BCB11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9782C1-03DF-4EDA-90B2-C253C7214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0B2EC47-7CB2-4B1A-A67D-7D6C6125D7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462C293-7875-4580-B65B-EE780F159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5D2491B-C01D-44AE-ACB5-8E4E8632F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A007FF-2751-4AB5-824B-DF1B0C67C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3264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A9448C-3E5E-4566-BF1F-78B7862C8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DEAAB2E-E4BA-48A1-8CAF-50727F50C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532CB6-67B0-4906-B770-2EF3729A5E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3AF44D1-72BE-46B1-88C1-ACDBD92E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30F8530-A975-49F6-8BC6-25A850F5A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6662AFE-3037-46BC-9EB4-E222392D4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629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6EC1E8C-27AF-49C4-A9FF-C4C546652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749851-50CB-4A61-B158-678E0F245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3868C7-04AB-440F-9865-08BD767C3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820F7-9293-4AF7-ABBE-BB2EEAD70FCC}" type="datetimeFigureOut">
              <a:rPr lang="es-ES" smtClean="0"/>
              <a:t>03/06/2020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668BCD-472E-4FA7-9B79-D835A644BE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4201DD-1A0C-45D3-B982-CAE0BED434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6BA77-72E4-4EFF-91E3-BE1A52ECB6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9974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3336270" y="2644170"/>
            <a:ext cx="551946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eme a, </a:t>
            </a:r>
            <a:r>
              <a:rPr lang="es-ES" sz="9600" b="1" cap="none" spc="0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ma</a:t>
            </a:r>
            <a:endParaRPr lang="es-ES" sz="96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5" name="eme ama">
            <a:hlinkClick r:id="" action="ppaction://media"/>
            <a:extLst>
              <a:ext uri="{FF2B5EF4-FFF2-40B4-BE49-F238E27FC236}">
                <a16:creationId xmlns:a16="http://schemas.microsoft.com/office/drawing/2014/main" id="{B96B3B81-DD08-45A9-BBB4-A8FE22F62A4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43699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623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6"/>
    </mc:Choice>
    <mc:Fallback>
      <p:transition spd="slow" advTm="2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4" objId="5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1274320" y="2644170"/>
            <a:ext cx="1014694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eme o, </a:t>
            </a:r>
            <a:r>
              <a:rPr lang="es-ES" sz="96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mamemimo</a:t>
            </a:r>
            <a:endParaRPr lang="es-ES" sz="96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60674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4"/>
    </mc:Choice>
    <mc:Fallback>
      <p:transition spd="slow" advTm="219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183163" y="1859340"/>
            <a:ext cx="1182567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eme u, </a:t>
            </a:r>
            <a:r>
              <a:rPr lang="es-ES" sz="9600" b="1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mamemimomu</a:t>
            </a:r>
            <a:endParaRPr lang="es-ES" sz="96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92808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07"/>
    </mc:Choice>
    <mc:Fallback>
      <p:transition spd="slow" advTm="6407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75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06F3B1-4112-4279-81F2-E71E16152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Al </a:t>
            </a:r>
            <a:r>
              <a:rPr lang="en-US" sz="3600" dirty="0" err="1">
                <a:solidFill>
                  <a:srgbClr val="FFFFFF"/>
                </a:solidFill>
              </a:rPr>
              <a:t>revés</a:t>
            </a:r>
            <a:r>
              <a:rPr lang="en-US" sz="3600" dirty="0">
                <a:solidFill>
                  <a:srgbClr val="FFFFFF"/>
                </a:solidFill>
              </a:rPr>
              <a:t>,…</a:t>
            </a:r>
          </a:p>
        </p:txBody>
      </p:sp>
      <p:sp>
        <p:nvSpPr>
          <p:cNvPr id="19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161F37FD-513C-485B-A88D-30295C13C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249" y="1634366"/>
            <a:ext cx="3589268" cy="358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722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9"/>
    </mc:Choice>
    <mc:Fallback>
      <p:transition spd="slow" advTm="1669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3283370" y="2644170"/>
            <a:ext cx="562525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eme u, mu</a:t>
            </a:r>
          </a:p>
        </p:txBody>
      </p:sp>
    </p:spTree>
    <p:extLst>
      <p:ext uri="{BB962C8B-B14F-4D97-AF65-F5344CB8AC3E}">
        <p14:creationId xmlns:p14="http://schemas.microsoft.com/office/powerpoint/2010/main" val="3247415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0"/>
    </mc:Choice>
    <mc:Fallback>
      <p:transition spd="slow" advTm="188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2459619" y="1859340"/>
            <a:ext cx="727276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eme o, </a:t>
            </a:r>
            <a:r>
              <a:rPr lang="es-ES" sz="9600" b="1" dirty="0" err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mumo</a:t>
            </a:r>
            <a:endParaRPr lang="es-ES" sz="96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3466252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2"/>
    </mc:Choice>
    <mc:Fallback>
      <p:transition spd="slow" advTm="1872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1977725" y="1859340"/>
            <a:ext cx="823655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eme i, </a:t>
            </a:r>
            <a:r>
              <a:rPr lang="es-ES" sz="96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mumomi</a:t>
            </a:r>
            <a:endParaRPr lang="es-ES" sz="96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29751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5"/>
    </mc:Choice>
    <mc:Fallback>
      <p:transition spd="slow" advTm="1975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1007908" y="1859340"/>
            <a:ext cx="1017618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eme e, </a:t>
            </a:r>
            <a:r>
              <a:rPr lang="es-ES" sz="96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mumomime</a:t>
            </a:r>
            <a:endParaRPr lang="es-ES" sz="96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4623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6"/>
    </mc:Choice>
    <mc:Fallback>
      <p:transition spd="slow" advTm="2536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209612" y="1859340"/>
            <a:ext cx="1177277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eme a, </a:t>
            </a:r>
            <a:r>
              <a:rPr lang="es-ES" sz="9600" b="1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mumomimema</a:t>
            </a:r>
            <a:endParaRPr lang="es-ES" sz="96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13927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8"/>
    </mc:Choice>
    <mc:Fallback>
      <p:transition spd="slow" advTm="345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3E4450-E5E1-473E-864B-ABF8BFA4B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858" y="5110423"/>
            <a:ext cx="10906061" cy="671540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100"/>
              <a:t>Otra vez, ….al revés.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2" cy="4822479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04562" y="640091"/>
            <a:ext cx="8182876" cy="388111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1A1FAAB-1ADE-4B96-82F0-C1BB28B135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867" y="640090"/>
            <a:ext cx="4049855" cy="388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020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16"/>
    </mc:Choice>
    <mc:Fallback>
      <p:transition spd="slow" advTm="4016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3283370" y="2644170"/>
            <a:ext cx="562525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eme u, mu</a:t>
            </a:r>
          </a:p>
        </p:txBody>
      </p:sp>
    </p:spTree>
    <p:extLst>
      <p:ext uri="{BB962C8B-B14F-4D97-AF65-F5344CB8AC3E}">
        <p14:creationId xmlns:p14="http://schemas.microsoft.com/office/powerpoint/2010/main" val="3552198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4"/>
    </mc:Choice>
    <mc:Fallback>
      <p:transition spd="slow" advTm="167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2757277" y="2644170"/>
            <a:ext cx="715452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eme e, mame</a:t>
            </a:r>
          </a:p>
        </p:txBody>
      </p:sp>
    </p:spTree>
    <p:extLst>
      <p:ext uri="{BB962C8B-B14F-4D97-AF65-F5344CB8AC3E}">
        <p14:creationId xmlns:p14="http://schemas.microsoft.com/office/powerpoint/2010/main" val="1775676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0"/>
    </mc:Choice>
    <mc:Fallback>
      <p:transition spd="slow" advTm="253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2459619" y="2309914"/>
            <a:ext cx="727276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eme o, </a:t>
            </a:r>
            <a:r>
              <a:rPr lang="es-ES" sz="9600" b="1" dirty="0" err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mumo</a:t>
            </a:r>
            <a:endParaRPr lang="es-ES" sz="96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456271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3"/>
    </mc:Choice>
    <mc:Fallback>
      <p:transition spd="slow" advTm="1913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1977725" y="2495444"/>
            <a:ext cx="823655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eme i, </a:t>
            </a:r>
            <a:r>
              <a:rPr lang="es-ES" sz="96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mumomi</a:t>
            </a:r>
            <a:endParaRPr lang="es-ES" sz="96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35602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0"/>
    </mc:Choice>
    <mc:Fallback>
      <p:transition spd="slow" advTm="241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1007908" y="1859340"/>
            <a:ext cx="1017618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eme e, </a:t>
            </a:r>
            <a:r>
              <a:rPr lang="es-ES" sz="96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mumomime</a:t>
            </a:r>
            <a:endParaRPr lang="es-ES" sz="96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3396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1"/>
    </mc:Choice>
    <mc:Fallback>
      <p:transition spd="slow" advTm="246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209612" y="1859340"/>
            <a:ext cx="1177277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eme a, </a:t>
            </a:r>
            <a:r>
              <a:rPr lang="es-ES" sz="9600" b="1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mumomimema</a:t>
            </a:r>
            <a:endParaRPr lang="es-ES" sz="96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50526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10"/>
    </mc:Choice>
    <mc:Fallback>
      <p:transition spd="slow" advTm="2061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Imagen que contiene dibujo&#10;&#10;Descripción generada automáticamente">
            <a:extLst>
              <a:ext uri="{FF2B5EF4-FFF2-40B4-BE49-F238E27FC236}">
                <a16:creationId xmlns:a16="http://schemas.microsoft.com/office/drawing/2014/main" id="{D92E4CE2-528A-403C-A7C0-75EC29D10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405" y="643467"/>
            <a:ext cx="7449189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87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2025013" y="2644170"/>
            <a:ext cx="814197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eme i, </a:t>
            </a:r>
            <a:r>
              <a:rPr lang="es-ES" sz="96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mamemi</a:t>
            </a:r>
            <a:endParaRPr lang="es-ES" sz="96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9887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8"/>
    </mc:Choice>
    <mc:Fallback>
      <p:transition spd="slow" advTm="2168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1022527" y="2644170"/>
            <a:ext cx="1014694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eme o, </a:t>
            </a:r>
            <a:r>
              <a:rPr lang="es-ES" sz="96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mamemimo</a:t>
            </a:r>
            <a:endParaRPr lang="es-ES" sz="96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6036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2"/>
    </mc:Choice>
    <mc:Fallback>
      <p:transition spd="slow" advTm="204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183163" y="2644170"/>
            <a:ext cx="1182567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eme u, </a:t>
            </a:r>
            <a:r>
              <a:rPr lang="es-ES" sz="9600" b="1" dirty="0" err="1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mamemimomu</a:t>
            </a:r>
            <a:endParaRPr lang="es-ES" sz="96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9812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86"/>
    </mc:Choice>
    <mc:Fallback>
      <p:transition spd="slow" advTm="438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213B94-1FA0-42D7-BB2A-0A2E3C382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Otra vez…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E24EDB1-106A-4F18-9CE5-F5B9FDE4A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008" y="2190335"/>
            <a:ext cx="6767720" cy="370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3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4"/>
    </mc:Choice>
    <mc:Fallback>
      <p:transition spd="slow" advTm="349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3336270" y="2644170"/>
            <a:ext cx="551946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eme a, </a:t>
            </a:r>
            <a:r>
              <a:rPr lang="es-ES" sz="9600" b="1" cap="none" spc="0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ma</a:t>
            </a:r>
            <a:endParaRPr lang="es-ES" sz="96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41182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1"/>
    </mc:Choice>
    <mc:Fallback>
      <p:transition spd="slow" advTm="180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2518738" y="1859340"/>
            <a:ext cx="715452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eme e, mame</a:t>
            </a:r>
          </a:p>
        </p:txBody>
      </p:sp>
    </p:spTree>
    <p:extLst>
      <p:ext uri="{BB962C8B-B14F-4D97-AF65-F5344CB8AC3E}">
        <p14:creationId xmlns:p14="http://schemas.microsoft.com/office/powerpoint/2010/main" val="3483279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9"/>
    </mc:Choice>
    <mc:Fallback>
      <p:transition spd="slow" advTm="182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88A282D7-028E-4BF3-BDBB-650621255630}"/>
              </a:ext>
            </a:extLst>
          </p:cNvPr>
          <p:cNvSpPr/>
          <p:nvPr/>
        </p:nvSpPr>
        <p:spPr>
          <a:xfrm>
            <a:off x="2025013" y="1859340"/>
            <a:ext cx="814197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eme i, </a:t>
            </a:r>
            <a:r>
              <a:rPr lang="es-ES" sz="96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mamemi</a:t>
            </a:r>
            <a:endParaRPr lang="es-ES" sz="96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58970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7"/>
    </mc:Choice>
    <mc:Fallback>
      <p:transition spd="slow" advTm="2307"/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93</Words>
  <Application>Microsoft Office PowerPoint</Application>
  <PresentationFormat>Panorámica</PresentationFormat>
  <Paragraphs>23</Paragraphs>
  <Slides>24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Otra vez…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Al revés,…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Otra vez, ….al revés.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Beatriz Ferrerías Guerrero</dc:creator>
  <cp:lastModifiedBy>Beatriz Ferrerías Guerrero</cp:lastModifiedBy>
  <cp:revision>1</cp:revision>
  <dcterms:created xsi:type="dcterms:W3CDTF">2020-06-03T09:53:59Z</dcterms:created>
  <dcterms:modified xsi:type="dcterms:W3CDTF">2020-06-03T10:04:48Z</dcterms:modified>
</cp:coreProperties>
</file>